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af"/>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f"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72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Die Tweede Seun was verlore en word gevind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s'n</a:t>
            </a:r>
            <a:r xmlns:a="http://schemas.openxmlformats.org/drawingml/2006/main">
              <a:rPr altLang="en-US" lang="af" sz="4000">
                <a:solidFill>
                  <a:srgbClr val="ff0000"/>
                </a:solidFill>
              </a:rPr>
              <a:t> </a:t>
            </a:r>
            <a:r xmlns:a="http://schemas.openxmlformats.org/drawingml/2006/main">
              <a:rPr altLang="ko-KR" lang="af" sz="4000">
                <a:solidFill>
                  <a:srgbClr val="ff0000"/>
                </a:solidFill>
              </a:rPr>
              <a:t>Vasvra</a:t>
            </a:r>
            <a:r xmlns:a="http://schemas.openxmlformats.org/drawingml/2006/main">
              <a:rPr altLang="en-US" lang="af"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Hoe het die pa die tweede seun behandel toe hy teruggekom het?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Hy het die tweede seun uitgeskop.</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Hy het die tweede seun geslaan.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Hy het nie die tweede seun gesien nie.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Hy het die tweede seun met graagte verwelkom.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Hy het die tweede seun met graagte verwelkom.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81Die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'n Skuldenaar wat tienduisend talente geskuld het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af" sz="3600"/>
              <a:t>"Moes jy jou mededienskneg nie genadig gewees het net soos ek jou gehad het nie?"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18:</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Daar was 'n man wat die koning tien duisend talente geskuld het. Die koning het hom oor die man ontferm, die skuld gekanselleer.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Maar toe daardie man uitgaan, kry hy een van sy medediensknegte wat hom honderd pennings geskuld het. Hy het hom gegryp en was kwaad vir hom. "Betaal terug wat jy my skuld!"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En hy het sy mededienskneg in die tronk gegooi. Die koning het hierdie nuus by sy ander dienaar gehoor.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was die koning kwaad en roep die dienaar terug. “Ek het al daardie skuld van jou gekanselleer omdat jy my gesmeek het. Moes jy jou medediensknegte nie genadig gewees het net soos Ek jou gehad het nie?”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gesê: “Soos ons Vader in die hemel julle vergewe het, moet julle mekaar vergewe.”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'n Dienskneg is van 'n baie groot skuld van tienduisend talente gevrywaar.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Maar hy het sy mededienskneg wat hom honderd pennings geskuld het, nie vergewe nie.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Dit is 'n ondankbare houding.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is ook deur Jesus vergewe en uit genade gered.</a:t>
            </a:r>
            <a:r xmlns:a="http://schemas.openxmlformats.org/drawingml/2006/main">
              <a:rPr altLang="en-US" lang="af" sz="3200">
                <a:solidFill>
                  <a:schemeClr val="tx1">
                    <a:lumMod val="65000"/>
                    <a:lumOff val="35000"/>
                  </a:schemeClr>
                </a:solidFill>
              </a:rPr>
              <a:t> </a:t>
            </a:r>
            <a:r xmlns:a="http://schemas.openxmlformats.org/drawingml/2006/main">
              <a:rPr altLang="ko-KR" lang="af" sz="3200">
                <a:solidFill>
                  <a:schemeClr val="tx1">
                    <a:lumMod val="65000"/>
                    <a:lumOff val="35000"/>
                  </a:schemeClr>
                </a:solidFill>
              </a:rPr>
              <a:t>As ons nie daardie genade vergeet nie, moet ons diegene vergewe wat verkeerd aan ons gedoen het.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een wat ons vergewe en liefhet tot die einde toe.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Hoeveel geld het hy deur die koning afgeskryf gekry??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honderd denarii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tweehonderd denarii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honderd talente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tienduisende talente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tienduisende talente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af" sz="4000"/>
              <a:t>Want hierdie seun van my was dood en het weer lewendig geword; hy was verlore en word gevind.' So het hulle begin om fees te vier.</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Lukas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af" sz="3600"/>
              <a:t>"Moes jy jou mededienskneg nie genadig gewees het net soos ek jou gehad het nie?"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18:</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82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Hosanna vir die Seun van Dawid!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af" sz="3600"/>
              <a:t>Die skare wat voor hom uitgegaan het en dié wat gevolg het, het geskreeu: "Hosanna vir die Seun van Dawid!" "Geseënd is hy wat kom in die Naam van die Here!" "Hosanna in die hoogste!"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af" altLang="ko-KR" sz="2600">
                <a:solidFill>
                  <a:schemeClr val="tx1">
                    <a:lumMod val="65000"/>
                    <a:lumOff val="35000"/>
                  </a:schemeClr>
                </a:solidFill>
              </a:rPr>
              <a:t>Toe Jesus Jerusalem nader, het Hy twee dissipels gestuur en gesê: “Gaan na die dorp toe, en jy sal 'n donkie met haar vul by haar kry. Maak hulle los en bring hulle na my toe.”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Twee dissipels het in die dorp gegaan en gedoen soos Jesus hulle beveel het.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Hulle het die donkie gekry. “Die Here het hulle nodig.” Toe stuur die eienaar hulle dadelik.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op 'n babadonkie gesit en Jerusalem binnegegaan. Die skare wat voor hom uitgegaan en uitgeroep het: “Hosanna vir die Seun van Dawid!”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Die feit dat Jesus op 'n baba-donkie gery het en dat hy deur die skare verwelkom is, is gedoen volgens die opgetekende profesie van die Bybel. Maar niemand het daarvan geweet nie.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"Jesus het op 'n vul van 'n donkie gery, en die skare het geskreeu: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"Hosanna vir die Seun van Dawid!"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Hulle is almal in die Bybel geprofeteer.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Jesus het deur gehoorsaamheid gelewe,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soos in die Bybel geskryf 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wat Jesus volg, moet ook gehoorsaam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God se woord deeglik.</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ons Koning wat lof en heerlikheid waardig is.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af">
                <a:solidFill>
                  <a:schemeClr val="tx1">
                    <a:lumMod val="50000"/>
                    <a:lumOff val="50000"/>
                  </a:schemeClr>
                </a:solidFill>
              </a:rPr>
              <a:t>No. 73 Die Woord van God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af" sz="4400"/>
              <a:t>Jesus wek Lasarus uit die dood op</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Wat het Jesus Jerusalem binnegery?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 </a:t>
            </a:r>
            <a:r xmlns:a="http://schemas.openxmlformats.org/drawingml/2006/main">
              <a:rPr altLang="ko-KR" lang="af" sz="2800">
                <a:solidFill>
                  <a:schemeClr val="tx1">
                    <a:lumMod val="65000"/>
                    <a:lumOff val="35000"/>
                  </a:schemeClr>
                </a:solidFill>
              </a:rPr>
              <a:t>n vul van 'n donkie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 </a:t>
            </a:r>
            <a:r xmlns:a="http://schemas.openxmlformats.org/drawingml/2006/main">
              <a:rPr altLang="ko-KR" lang="af" sz="2800">
                <a:solidFill>
                  <a:schemeClr val="tx1">
                    <a:lumMod val="65000"/>
                    <a:lumOff val="35000"/>
                  </a:schemeClr>
                </a:solidFill>
              </a:rPr>
              <a:t>n babaperdjie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 </a:t>
            </a:r>
            <a:r xmlns:a="http://schemas.openxmlformats.org/drawingml/2006/main">
              <a:rPr altLang="ko-KR" lang="af" sz="2800">
                <a:solidFill>
                  <a:schemeClr val="tx1">
                    <a:lumMod val="65000"/>
                    <a:lumOff val="35000"/>
                  </a:schemeClr>
                </a:solidFill>
              </a:rPr>
              <a:t>n baba-olifant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 </a:t>
            </a:r>
            <a:r xmlns:a="http://schemas.openxmlformats.org/drawingml/2006/main">
              <a:rPr altLang="ko-KR" lang="af" sz="2800">
                <a:solidFill>
                  <a:schemeClr val="tx1">
                    <a:lumMod val="65000"/>
                    <a:lumOff val="35000"/>
                  </a:schemeClr>
                </a:solidFill>
              </a:rPr>
              <a:t>n babakameel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① ' </a:t>
            </a:r>
            <a:r xmlns:a="http://schemas.openxmlformats.org/drawingml/2006/main">
              <a:rPr altLang="ko-KR" lang="af" sz="2800">
                <a:solidFill>
                  <a:srgbClr val="ff0000"/>
                </a:solidFill>
              </a:rPr>
              <a:t>n vul van 'n donkie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af" sz="3600"/>
              <a:t>Die skare wat voor hom uitgegaan het en dié wat gevolg het, het geskreeu: "Hosanna vir die Seun van Dawid!" "Geseënd is hy wat kom in die Naam van die Here!" "Hosanna in die hoogste!"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83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My huis is 'n huis van gebed.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af" sz="3600"/>
              <a:t>"Daar is geskrywe," het hy vir hulle gesê, "My huis sal 'n huis van gebed genoem word, maar julle maak dit 'n 'rowerkuil'."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die tempel in Jerusalem binnegegaan. Daar was baie handelaars en geldwisselaars in die tempel.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Jesus het die tafels van die geldwisselaars en die banke van dié wat duiwe verkoop omgegooi. Hy het almal wat koop en verkoop daarheen gery.</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kwaad gesê: “Daar is geskrywe: My huis sal ’n huis van gebed genoem word, maar julle maak dit ’n rowershol.”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het die handelaars uit die tempel verdryf en die siekes in die tempel genees.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af" sz="3600">
                <a:solidFill>
                  <a:schemeClr val="tx1">
                    <a:lumMod val="65000"/>
                    <a:lumOff val="35000"/>
                  </a:schemeClr>
                </a:solidFill>
              </a:rPr>
              <a:t>Die tempel, die kerk, is die plek om God te aanbid en te bid.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Jesus was kwaad vir die skare wat dit in 'n besigheidsplek verander het.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Waarvoor kom jy kerk toe?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In die kerk moet jy God ontmoet met aanbidding en gebed.</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eienaar van die kerk. Jesus is die een wat ons aanbidding en gebede van die kerk ontvang.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af" sz="3600"/>
              <a:t>Jesus sê vir haar: Ek is die opstanding en die lewe. Wie in My glo, sal lewe al sterwe hy;</a:t>
            </a:r>
            <a:endParaRPr xmlns:a="http://schemas.openxmlformats.org/drawingml/2006/main" altLang="ko-KR" lang="en-US" sz="3600"/>
          </a:p>
          <a:p>
            <a:pPr xmlns:a="http://schemas.openxmlformats.org/drawingml/2006/main" lvl="0">
              <a:defRPr/>
            </a:pPr>
            <a:r xmlns:a="http://schemas.openxmlformats.org/drawingml/2006/main">
              <a:rPr altLang="ko-KR" lang="af" sz="3600"/>
              <a:t>en elkeen wat lewe en in My glo, sal nooit sterwe nie. Glo jy dit?"</a:t>
            </a:r>
            <a:endParaRPr xmlns:a="http://schemas.openxmlformats.org/drawingml/2006/main" altLang="ko-KR" lang="en-US" sz="3600"/>
          </a:p>
          <a:p>
            <a:pPr xmlns:a="http://schemas.openxmlformats.org/drawingml/2006/main" lvl="0">
              <a:defRPr/>
            </a:pPr>
            <a:r xmlns:a="http://schemas.openxmlformats.org/drawingml/2006/main">
              <a:rPr altLang="ko-KR" lang="af"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11:</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Wie het Jesus uit die tempel verdryf?</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Jode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Heiden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Priester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Handelaars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Handelaars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af" sz="3600"/>
              <a:t>"Daar is geskrywe," het hy vir hulle gesê, "My huis sal 'n huis van gebed genoem word, maar julle maak dit 'n 'rowerkuil'."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84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het sy dissipels se voete gewas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af" sz="3600"/>
              <a:t>Noudat Ek, julle Here en Leermeester, julle voete gewas het, moet julle ook mekaar se voete was.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die laaste maaltyd saam met sy dissipels gehad. Jesus het geweet dit was sy laaste maaltyd saam met sy dissipels.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Jesus het skielik water na die wasbak gebring, en Hy het die voete van sy dissipels een vir een begin was.</a:t>
            </a:r>
            <a:r xmlns:a="http://schemas.openxmlformats.org/drawingml/2006/main">
              <a:rPr lang="af"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dit Petrus se beurt was, het Petrus gesê: "Waarom was die Here ons voete? Ek sal nie was nie!"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geantwoord. "As ek nie jou voete was nie, het ek en jy niks daarmee te doen nie. Jy verstaan dalk nie nou goed nie, maar eendag sal jy verstaan."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"Ek het julle voete gewas om 'n voorbeeld te stel. Was van nou af mekaar se voete en word die mense wat mekaar dien."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af" sz="3600">
                <a:solidFill>
                  <a:schemeClr val="tx1">
                    <a:lumMod val="65000"/>
                    <a:lumOff val="35000"/>
                  </a:schemeClr>
                </a:solidFill>
              </a:rPr>
              <a:t>In die wêreld dien lae mense hoë mense, maar inteendeel Jesus het sy dissipels se voete gewas en opgegee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sy lewe vir ons.</a:t>
            </a:r>
            <a:r xmlns:a="http://schemas.openxmlformats.org/drawingml/2006/main">
              <a:rPr altLang="en-US" lang="af" sz="3600">
                <a:solidFill>
                  <a:schemeClr val="tx1">
                    <a:lumMod val="65000"/>
                    <a:lumOff val="35000"/>
                  </a:schemeClr>
                </a:solidFill>
              </a:rPr>
              <a:t> </a:t>
            </a:r>
            <a:r xmlns:a="http://schemas.openxmlformats.org/drawingml/2006/main">
              <a:rPr altLang="ko-KR" lang="af" sz="3600">
                <a:solidFill>
                  <a:schemeClr val="tx1">
                    <a:lumMod val="65000"/>
                    <a:lumOff val="35000"/>
                  </a:schemeClr>
                </a:solidFill>
              </a:rPr>
              <a:t>As ons dissipels van Jesus is, moet ons bly wees om mekaar in die laer plek te dien, eerder as om in die hoër plek behandel te wil word.</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Eendag het die nuus na Jesus gekom. “Lasarus is siek. Kom asseblief gou en genees hom.”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r xmlns:a="http://schemas.openxmlformats.org/drawingml/2006/main">
              <a:rPr altLang="en-US" lang="af" sz="3600">
                <a:solidFill>
                  <a:srgbClr val="0070c0"/>
                </a:solidFill>
              </a:rPr>
              <a:t> </a:t>
            </a:r>
            <a:r xmlns:a="http://schemas.openxmlformats.org/drawingml/2006/main">
              <a:rPr altLang="ko-KR" lang="af"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hoogste mens, maar hy het op die laagste plek gekom en was bereid om ons almal te dien.</a:t>
            </a:r>
            <a:r xmlns:a="http://schemas.openxmlformats.org/drawingml/2006/main">
              <a:rPr altLang="en-US" lang="af"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Wie het Jesus nie sy voete laat was nie?</a:t>
            </a:r>
            <a:r xmlns:a="http://schemas.openxmlformats.org/drawingml/2006/main">
              <a:rPr altLang="en-US" lang="af"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Johannes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Petrus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Judas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③ </a:t>
            </a:r>
            <a:r xmlns:a="http://schemas.openxmlformats.org/drawingml/2006/main">
              <a:rPr altLang="ko-KR" lang="af" sz="2800">
                <a:solidFill>
                  <a:srgbClr val="ff0000"/>
                </a:solidFill>
              </a:rPr>
              <a:t>Petrus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af" sz="3600"/>
              <a:t>Noudat Ek, julle Here en Leermeester, julle voete gewas het, moet julle ook mekaar se voete was.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85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bid op die heuwel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Hy het 'n bietjie verder gegaan, met sy gesig op die grond geval en gebid: "My Vader, as dit moontlik is, mag hierdie beker van My weggeneem word. Tog nie soos Ek wil nie, maar soos U wil."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Matteus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Na ete het Jesus saam met sy dissipels na 'n plek genaamd Getsemane gegaan.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Jesus het vir die dissipels gesê: “My siel is oorweldig met droefheid tot die dood toe. Bly hier en hou saam met my waak.”</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""My Vader, as dit moontlik is, mag hierdie beker van My weggeneem word. Tog nie soos Ek wil nie, maar soos U wil." Jesus het ernstig gebid. Maar die dissipels het in 'n diepe slaap geval.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gesê toe hy sy dissipels wakker gemaak het, “Kon julle nie 'n uur lank saam met My waak nie? Kyk. Hier kom my verraaier om my te arresteer.”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Op die ou end het Jesus die mense gevolg wat hom kom vang het. Dit was om te sterf om vir ons sondes aan die kruis te betaal soos God wou.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Maar voordat Jesus gekom het, het hy gesterf.</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af" altLang="ko-KR" sz="3600">
                <a:solidFill>
                  <a:schemeClr val="tx1">
                    <a:lumMod val="65000"/>
                    <a:lumOff val="35000"/>
                  </a:schemeClr>
                </a:solidFill>
              </a:rPr>
              <a:t>Dit was pynlik vir Jesus om te sterf om vir ons sondes aan die kruis te betaal, maar hy was volkome gehoorsaam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want dit was God se wil.</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Ons moet eers hoop dat God se wil eerder as myne in ons lewens vervul word.</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a:t>
            </a:r>
            <a:r xmlns:a="http://schemas.openxmlformats.org/drawingml/2006/main">
              <a:rPr lang="af" altLang="en-US" sz="3600">
                <a:solidFill>
                  <a:srgbClr val="0070c0"/>
                </a:solidFill>
              </a:rPr>
              <a:t> </a:t>
            </a:r>
            <a:r xmlns:a="http://schemas.openxmlformats.org/drawingml/2006/main">
              <a:rPr lang="af" altLang="ko-KR" sz="3600">
                <a:solidFill>
                  <a:srgbClr val="0070c0"/>
                </a:solidFill>
              </a:rPr>
              <a:t>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sondeloos in hierdie land omdat hy God se wil ten volle volg.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Waar het Jesus gebid voordat hy gearresteer 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In die tempel van Jerusalem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Boonste kamer van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Meer van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② </a:t>
            </a:r>
            <a:r xmlns:a="http://schemas.openxmlformats.org/drawingml/2006/main">
              <a:rPr lang="af"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af" altLang="ko-KR" sz="3600"/>
              <a:t>Hy het 'n bietjie verder gegaan, met sy gesig op die grond geval en gebid: "My Vader, as dit moontlik is, mag hierdie beker van My weggeneem word. Tog nie soos Ek wil nie, maar soos U wil."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Matteus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86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het aan die kruis gesterf.</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Jesus het met 'n groot stem uitgeroep: "Vader, in u hande gee Ek my gees oor." Toe hy dit gesê het, het hy sy laaste asem uitgeblaas.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Lukas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23:</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wat deur Romeinse soldate gevange geneem is, het 'n doringkroon in sy kop gedra, is bespot, het die kruis gedra en is uitgelei om tereggestel te word na die heuwel.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Toe is Jesus saam met twee misdadigers aan die kruis gekruisig. Die mense het gestaan en kyk, en die regeerders het hom selfs uitgelag.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“Vader, vergewe hulle, want hulle weet nie wat hulle doen nie.” Jesus het gebid vir diegene wat hom doodgemaak het.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het gesê: "Dit is volbring!" En Hy het sy hoof gebuig en sy gees oorgegee.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af" sz="2800">
                <a:solidFill>
                  <a:schemeClr val="tx1">
                    <a:lumMod val="65000"/>
                    <a:lumOff val="35000"/>
                  </a:schemeClr>
                </a:solidFill>
              </a:rPr>
              <a:t>Lasarus se suster het vir Jesus wat laat gekom het, gesê: "Jesus, as jy hier was, sou my broer nie gesterf het nie."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Op daardie oomblik het die voorhangsel van die tempel van bo na onder in twee geskeur. Die aarde het geskud en die rotse het gebreek. Toe soldate wat Jesus gekruisig het dit sien, was hulle verskrik en het uitgeroep: "Waarlik, Hy was die Seun van God!"</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af" altLang="ko-KR" sz="3600">
                <a:solidFill>
                  <a:schemeClr val="tx1">
                    <a:lumMod val="65000"/>
                    <a:lumOff val="35000"/>
                  </a:schemeClr>
                </a:solidFill>
              </a:rPr>
              <a:t>Die sondelose Jesus het namens ons gely en gesterf, en vir ons sondes betaal.</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Daarom hoef ons nie vir onsself te betaal nie.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Ons is gered danksy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Ons moet dit nie vir 'n oomblik vergeet nie.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Verlosser wat ons gered het deur vir ons sondes aan die kruis te sterf.</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Met wie is Jesus gekruisig?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Dissipels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Vroue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Priesters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Misdadigers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④ </a:t>
            </a:r>
            <a:r xmlns:a="http://schemas.openxmlformats.org/drawingml/2006/main">
              <a:rPr lang="af" altLang="ko-KR" sz="2800">
                <a:solidFill>
                  <a:srgbClr val="ff0000"/>
                </a:solidFill>
              </a:rPr>
              <a:t>Misdadigers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Jesus het met 'n groot stem uitgeroep: "Vader, in u hande gee Ek my gees oor." Toe hy dit gesê het, het hy sy laaste asem uitgeblaas.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Lukas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23:</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87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Die Leë Graf</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Hierop het sy omgedraai en Jesus daar sien staan, maar sy het nie besef dat dit Jesus was nie.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John</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20:</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Maria Magdalena het na die graf gegaan om die dooie Jesus te sien. Maar die klipdeur van die graf was oop.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Daar was geen liggaam van Jesus in die graf nie. Maria het gedink iemand het Jesus se dooie liggaam gesteel.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Die engel het verskyn en gevra. "Hoekom huil jy?" Maria het geantwoord: "Iemand het Jesus se liggaam gesteel."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Jesus het gesê: “Neem die klippoort van die graf weg.” Jesus het beveel: "Kom uit, Lasarus."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En toe sy omdraai, was daar Jesus wat lewend teruggekom het. Maar Maria het Jesus nie herken nie. Sy het nie gedink Jesus sou weer lewendig word nie.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“Maria...” Eers toe Jesus roep, herken Maria hom. “Here, U het regtig weer lewendig geword.” Jesus is drie dae na sy dood opgewek.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af" altLang="ko-KR" sz="3300">
                <a:solidFill>
                  <a:schemeClr val="tx1">
                    <a:lumMod val="65000"/>
                    <a:lumOff val="35000"/>
                  </a:schemeClr>
                </a:solidFill>
              </a:rPr>
              <a:t>Niemand in die wêreld is dood nie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f" altLang="ko-KR" sz="3300">
                <a:solidFill>
                  <a:schemeClr val="tx1">
                    <a:lumMod val="65000"/>
                    <a:lumOff val="35000"/>
                  </a:schemeClr>
                </a:solidFill>
              </a:rPr>
              <a:t>en weer lewendig.</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f" altLang="ko-KR" sz="3300">
                <a:solidFill>
                  <a:schemeClr val="tx1">
                    <a:lumMod val="65000"/>
                    <a:lumOff val="35000"/>
                  </a:schemeClr>
                </a:solidFill>
              </a:rPr>
              <a:t>Maar die enigste een, Jesus, wat uit die dood opgewek is, leef nog.</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f" altLang="ko-KR" sz="3300">
                <a:solidFill>
                  <a:schemeClr val="tx1">
                    <a:lumMod val="65000"/>
                    <a:lumOff val="35000"/>
                  </a:schemeClr>
                </a:solidFill>
              </a:rPr>
              <a:t>Die Bybel sê dat diegene wat in Jesus glo ook weer lewendig word</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f" altLang="ko-KR" sz="3300">
                <a:solidFill>
                  <a:schemeClr val="tx1">
                    <a:lumMod val="65000"/>
                    <a:lumOff val="35000"/>
                  </a:schemeClr>
                </a:solidFill>
              </a:rPr>
              <a:t>soos Jesus.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f" altLang="ko-KR" sz="3300">
                <a:solidFill>
                  <a:schemeClr val="tx1">
                    <a:lumMod val="65000"/>
                    <a:lumOff val="35000"/>
                  </a:schemeClr>
                </a:solidFill>
              </a:rPr>
              <a:t>Ons moet dus nie ons hoop verloor nie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f" altLang="ko-KR" sz="3300">
                <a:solidFill>
                  <a:schemeClr val="tx1">
                    <a:lumMod val="65000"/>
                    <a:lumOff val="35000"/>
                  </a:schemeClr>
                </a:solidFill>
              </a:rPr>
              <a:t>vir die ewige lewe.</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Here van Oorwinning wat die dood oorwin het en weer lewend geword het.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het Maria gedink toe sy sien dat daar geen Jesus in die graf is nie?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Jesus is opgewek!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Dit is nie Jesus se graf nie!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Iemand het Jesus se dooie liggaam gesteel!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Dissipels het Jesus se dooie liggaam gekoop!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③ </a:t>
            </a:r>
            <a:r xmlns:a="http://schemas.openxmlformats.org/drawingml/2006/main">
              <a:rPr lang="af" altLang="ko-KR" sz="2800">
                <a:solidFill>
                  <a:srgbClr val="ff0000"/>
                </a:solidFill>
              </a:rPr>
              <a:t>Iemand het Jesus se dooie liggaam gesteel!</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Hierop het sy omgedraai en Jesus daar sien staan, maar sy het nie besef dat dit Jesus was nie.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John</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20:</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88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wat opgevaar het na die hemel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Nadat hy dit gesê het, is hy voor hulle oë opgeneem, en 'n wolk het hom vir hulle oë verberg.</a:t>
            </a:r>
            <a:r xmlns:a="http://schemas.openxmlformats.org/drawingml/2006/main">
              <a:rPr lang="af"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Die dissipels, wat nie geweet het dat Jesus opgewek is nie, is met vrees en teleurstelling aangegryp.</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Die opgestane Jesus het gekom en tussen hulle gaan staan, sy hande en sy sy aan hulle gewys en gesê: Hou op twyfel en glo.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af" sz="2800">
                <a:solidFill>
                  <a:schemeClr val="tx1">
                    <a:lumMod val="65000"/>
                    <a:lumOff val="35000"/>
                  </a:schemeClr>
                </a:solidFill>
              </a:rPr>
              <a:t>Toe het Lasarus verbasend genoeg drie dae na sy dood uitgestap. Mense was verheug om dit te sien en het God geprys.</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Toe het Jesus gesê dat hy sou teruggaan na sy Vader, God en het belowe dat hy die Heilige Gees sou stuur.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En Jesus het sy dissipels beveel om tot aan die voleinding van die wêreld getuies van Hom te wees, om die evangelie te verkondig en die woord te leer.</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Nadat Jesus al die sendings op hierdie land voltooi het, het Jesus voor sy dissipels na die hemel opgegaan. En hy het ons belowe dat hy eendag na hierdie land sou terugkom.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af" altLang="ko-KR" sz="3600">
                <a:solidFill>
                  <a:schemeClr val="tx1">
                    <a:lumMod val="65000"/>
                    <a:lumOff val="35000"/>
                  </a:schemeClr>
                </a:solidFill>
              </a:rPr>
              <a:t>Jesus het sy dissipels beveel om die evangelie tot aan die uithoeke van die aarde te verkondig voordat hy na die hemel opgevaar het.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Die Kerk is 'n groep van Jesus se dissipels.</a:t>
            </a:r>
            <a:r xmlns:a="http://schemas.openxmlformats.org/drawingml/2006/main">
              <a:rPr lang="af" altLang="en-US" sz="3600">
                <a:solidFill>
                  <a:schemeClr val="tx1">
                    <a:lumMod val="65000"/>
                    <a:lumOff val="35000"/>
                  </a:schemeClr>
                </a:solidFill>
              </a:rPr>
              <a:t> </a:t>
            </a:r>
            <a:r xmlns:a="http://schemas.openxmlformats.org/drawingml/2006/main">
              <a:rPr lang="af" altLang="ko-KR" sz="3600">
                <a:solidFill>
                  <a:schemeClr val="tx1">
                    <a:lumMod val="65000"/>
                    <a:lumOff val="35000"/>
                  </a:schemeClr>
                </a:solidFill>
              </a:rPr>
              <a:t>As dissipels van Jesus moet ons die evangelie oral verkondig. En ons moet getuies van Jesus wees.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leef nog, sit aan die regterkant van God, en Hy sal soos belowe terugkom aarde toe.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het die opgestane Jesus vir sy dissipels gewys?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Spykermerke op die hande en voete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Doringmerke o die kop</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Merke van swepe op die rug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Kneusplekke op die gesig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① </a:t>
            </a:r>
            <a:r xmlns:a="http://schemas.openxmlformats.org/drawingml/2006/main">
              <a:rPr lang="af" altLang="ko-KR" sz="2800">
                <a:solidFill>
                  <a:srgbClr val="ff0000"/>
                </a:solidFill>
              </a:rPr>
              <a:t>Spykermerke op die hande en voete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Nadat hy dit gesê het, is hy voor hulle oë opgeneem, en 'n wolk het hom vir hulle oë verberg.</a:t>
            </a:r>
            <a:r xmlns:a="http://schemas.openxmlformats.org/drawingml/2006/main">
              <a:rPr lang="af"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89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Die Heilige Gees het gekom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Almal van hulle was vervul met die Heilige Gees en het in ander tale begin praat soos die Gees hulle in staat gestel het.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Die dissipels was in Jerusalem soos Jesus gesê het. Toe die dag van Pinkster aanbreek, was hulle almal saam op een plek.</a:t>
            </a:r>
            <a:r xmlns:a="http://schemas.openxmlformats.org/drawingml/2006/main">
              <a:rPr lang="af"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Jesus het Lasarus weer lewendig gemaak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deur sy woord.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moet eendag sterf, maar ons moet opgewek word omdat ons in Jesus glo.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Jy moet 'n Christen wees wat leef met die hoop op opstanding.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Skielik kom 'n geluid soos die waai van 'n geweldige wind en vul die hele huis waar hulle gesit het.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En toe was daar 'n tong van vuur op elke mens se kop, en toe is almal van die Heilige Gees vervul en begin praat in ander tale.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Toe almal verras was, het Petrus vir hulle begin preek oor Jesus en die evangelie.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Mense het na die evangelie geluister, hulle bekeer en gedoop. Meer as 3 000 mense is op daardie dag gedoop.</a:t>
            </a:r>
            <a:r xmlns:a="http://schemas.openxmlformats.org/drawingml/2006/main">
              <a:rPr lang="af"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Jesus het die Heilige Gees na sy dissipels gestuur.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Die Heilige Gees het Petrus wysheid en krag gegee om die evangelie te verkondig.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Die Heilige Gees is in die harte van almal wat in Jesus glo.</a:t>
            </a:r>
            <a:r xmlns:a="http://schemas.openxmlformats.org/drawingml/2006/main">
              <a:rPr lang="af" altLang="en-US" sz="3200">
                <a:solidFill>
                  <a:schemeClr val="tx1">
                    <a:lumMod val="65000"/>
                    <a:lumOff val="35000"/>
                  </a:schemeClr>
                </a:solidFill>
              </a:rPr>
              <a:t> </a:t>
            </a:r>
            <a:r xmlns:a="http://schemas.openxmlformats.org/drawingml/2006/main">
              <a:rPr lang="af" altLang="ko-KR" sz="3200">
                <a:solidFill>
                  <a:schemeClr val="tx1">
                    <a:lumMod val="65000"/>
                    <a:lumOff val="35000"/>
                  </a:schemeClr>
                </a:solidFill>
              </a:rPr>
              <a:t>Moenie vergeet dat die Heilige Gees die een is wat ons wysheid en moed gee om die evangelie te verkondig, net soos Hy vir Petrus wysheid en krag gegee het nie.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stuur die Heilige Gees na almal wat in Hom glo om ons te help.</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het hulle gehoor toe die Heilige Gees gekom het?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trompetklank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donderweer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die waai van 'n hewige wind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die geluid van gebede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③ </a:t>
            </a:r>
            <a:r xmlns:a="http://schemas.openxmlformats.org/drawingml/2006/main">
              <a:rPr lang="af" altLang="ko-KR" sz="2800">
                <a:solidFill>
                  <a:srgbClr val="ff0000"/>
                </a:solidFill>
              </a:rPr>
              <a:t>die waai van 'n hewige wind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Almal van hulle was vervul met die Heilige Gees en het in ander tale begin praat soos die Gees hulle in staat gestel het.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90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Filippus het die Evangelie aan die Ethiopiër vertel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af" altLang="ko-KR" sz="3600"/>
              <a:t>Toe begin Filippus met daardie einste Skrifgedeelte en vertel hom die goeie nuus oor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8:</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af" sz="4000"/>
              <a:t>Want hierdie seun van my was dood en het weer lewendig geword; hy was verlore en word gevind.' So het hulle begin om fees te vier.</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Lukas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meester van die lewe wat die dooies terugbring.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Eendag het 'n engel van die Here vir Filippus wat in Jesus geglo het gesê: "Gaan suid na die pad - die woestynpad."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af" altLang="ko-KR" sz="3100">
                <a:solidFill>
                  <a:schemeClr val="tx1">
                    <a:lumMod val="65000"/>
                    <a:lumOff val="35000"/>
                  </a:schemeClr>
                </a:solidFill>
              </a:rPr>
              <a:t>Hy het na die suidelike woestyn begin soos die engel gesê het. Hy het gewonder hoekom die engel hom gestuur het </a:t>
            </a:r>
            <a:r xmlns:a="http://schemas.openxmlformats.org/drawingml/2006/main">
              <a:rPr lang="af"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Op daardie tydstip was die eunug wat in beheer was van geld vir Ethiopië se land, op die wa en het die geskrifte van die profeet Jesaja gelees. Philip het nader gekom en gevra. "Verstaan jy wat jy lees?"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“Hoe kan ek dit verstaan,” het hy gesê, “tensy iemand dit vir my verduidelik?” Filippus het met daardie einste Skrifgedeelte begin en vir hom die goeie nuus oor Jesus vertel.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Nadat die Etiopiër Jesus ontvang het, het hy gelukkig na sy land teruggekeer. Filippus het die Heilige Gees gedank dat hy hom daarheen gelei het.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Filippus kon nie ten volle verstaan nie, maar het die Heilige Gees se bevel gehoorsaam. So kon hy die evangelie aan die Ethiopiër verkondig.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Soms is ons in 'n situasie wat ons nie kan verstaan nie.</a:t>
            </a:r>
            <a:r xmlns:a="http://schemas.openxmlformats.org/drawingml/2006/main">
              <a:rPr lang="af" altLang="en-US" sz="3200">
                <a:solidFill>
                  <a:schemeClr val="tx1">
                    <a:lumMod val="65000"/>
                    <a:lumOff val="35000"/>
                  </a:schemeClr>
                </a:solidFill>
              </a:rPr>
              <a:t> </a:t>
            </a:r>
            <a:r xmlns:a="http://schemas.openxmlformats.org/drawingml/2006/main">
              <a:rPr lang="af" altLang="ko-KR" sz="3200">
                <a:solidFill>
                  <a:schemeClr val="tx1">
                    <a:lumMod val="65000"/>
                    <a:lumOff val="35000"/>
                  </a:schemeClr>
                </a:solidFill>
              </a:rPr>
              <a:t>Maar as jy God vertrou en Hom selfs op daardie oomblik in die Heilige Gees gehoorsaam, kan jy ook 'n man van geloof wees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wat die evangelie verkondig.</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een wat die verhouding lei met wie ons moet ontmoet.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was die Ethiopiese eunug wat Filippus ontmoet het in beheer van?</a:t>
            </a:r>
            <a:r xmlns:a="http://schemas.openxmlformats.org/drawingml/2006/main">
              <a:rPr lang="af"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Hy was in beheer van die weermag.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Hy was 'n kok van sy land.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Hy</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was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in</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hef</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van</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syne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land s'n</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geld.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Hy het die land se aanbidding beheer.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③ </a:t>
            </a:r>
            <a:r xmlns:a="http://schemas.openxmlformats.org/drawingml/2006/main">
              <a:rPr lang="af" altLang="ko-KR" sz="2800">
                <a:solidFill>
                  <a:srgbClr val="ff0000"/>
                </a:solidFill>
              </a:rPr>
              <a:t>Hy was in beheer van sy land se geld.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af" altLang="ko-KR" sz="3600"/>
              <a:t>Toe begin Filippus met daardie einste Skrifgedeelte en vertel hom die goeie nuus oor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8:</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91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Saul ontmoet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Hoeveel dae het verloop sedert Lasarus gesterf het toe Jesus gekom het?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eendag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twee dae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drie dae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vier dae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③ </a:t>
            </a:r>
            <a:r xmlns:a="http://schemas.openxmlformats.org/drawingml/2006/main">
              <a:rPr altLang="ko-KR" lang="af" sz="2800">
                <a:solidFill>
                  <a:srgbClr val="ff0000"/>
                </a:solidFill>
              </a:rPr>
              <a:t>drie dae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af" altLang="ko-KR" sz="3600"/>
              <a:t>Hy het op die grond geval en 'n stem vir hom hoor sê: Saul, Saul, waarom vervolg jy my?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9:</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Daar was 'n man met die naam van Saul wat diegene gehaat het wat in Jesus glo, en hy het die kerk gehaat.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Saulus het Jesus so gehaat dat hy na Damaskus gegaan het om die Christene te arresteer.</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hy Damaskus op sy reis nader, flits daar skielik 'n lig uit die hemel om hom. Hy het van 'n stem gehoor: "Saul, Saul, waarom vervolg jy my?"</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“Wie is U, Here?” het Saul gevra. "Ek is Jesus, wie julle vervolg." Saulus was verbaas dat Jesus gelewe het. Hy het gedink Jesus is dood.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Saul, wat Jesus ontmoet het, het 'n nuwe mens geword. So het hy Paulus die Apostel geword, wat hard gewerk het om die evangelie aan die heidene te verkondig, en baie Bybelboeke geskryf het.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Saul was 'n man wat die kerk vervolg het, maar God het hom 'n apostel genoem.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Saulus, wat Jesus ontmoet het, het 'n heel ander lewe as voorheen gelei.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Watter veranderinge het jy gemaak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vandat jy Jesus ontmoet het?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Diegene wat Jesus ontmoet, moet 'n ander lewe lei as ooit tevore.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een wat bose mense soos Saul vergewe en hulle inroep en as werkers aanstel.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Waarom het Saul na Damaskus gegaan?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Om Christene te arresteer.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Om 'n reis te hê.</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Om 'n aanbidding te hê.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Om die evangelie te verkondig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① </a:t>
            </a:r>
            <a:r xmlns:a="http://schemas.openxmlformats.org/drawingml/2006/main">
              <a:rPr lang="af" altLang="ko-KR" sz="2800">
                <a:solidFill>
                  <a:srgbClr val="ff0000"/>
                </a:solidFill>
              </a:rPr>
              <a:t>Om Christene te arresteer.</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af" altLang="ko-KR" sz="3600"/>
              <a:t>Hy het op die grond geval en 'n stem vir hom hoor sê: Saul, Saul, waarom vervolg jy my?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9:</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af" sz="3600"/>
              <a:t>Jesus sê vir haar: Ek is die opstanding en die lewe. Wie in My glo, sal lewe al sterwe hy;</a:t>
            </a:r>
            <a:endParaRPr xmlns:a="http://schemas.openxmlformats.org/drawingml/2006/main" altLang="ko-KR" lang="en-US" sz="3600"/>
          </a:p>
          <a:p>
            <a:pPr xmlns:a="http://schemas.openxmlformats.org/drawingml/2006/main" lvl="0">
              <a:defRPr/>
            </a:pPr>
            <a:r xmlns:a="http://schemas.openxmlformats.org/drawingml/2006/main">
              <a:rPr altLang="ko-KR" lang="af" sz="3600"/>
              <a:t>en elkeen wat lewe en in My glo, sal nooit sterwe nie. Glo jy dit?"</a:t>
            </a:r>
            <a:endParaRPr xmlns:a="http://schemas.openxmlformats.org/drawingml/2006/main" altLang="ko-KR" lang="en-US" sz="3600"/>
          </a:p>
          <a:p>
            <a:pPr xmlns:a="http://schemas.openxmlformats.org/drawingml/2006/main" lvl="0">
              <a:defRPr/>
            </a:pPr>
            <a:r xmlns:a="http://schemas.openxmlformats.org/drawingml/2006/main">
              <a:rPr altLang="ko-KR" lang="af"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John</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11:</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92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Paulus se goeie vriend,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t>Maar Barnabas het hom geneem en na die apostels gebring. Hy het vir hulle vertel hoe Saul op sy reis die Here gesien het en dat die Here met hom gepraat het, en hoe hy in Damaskus vreesloos in die Naam van Jesus gepreek het.</a:t>
            </a:r>
            <a:r xmlns:a="http://schemas.openxmlformats.org/drawingml/2006/main">
              <a:rPr lang="af"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Nadat Paulus vir Jesus ontmoet het, wou hy Jesus se dissipels ontmoet.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Maar Jesus se dissipels was bang vir Paulus. Omdat hulle nie geweet het dat nadat Paulus Jesus ontmoet het, hy 'n gelowige in Jesus geword het nie.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Barnabas het Paulus gehelp. “Hy het regtig vir Jesus ontmoet en heeltemal verander!”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"Ek het Paulus ook in Damaskus sien preek, waar hy die Christene gaan arresteer het!" Die dissipels het met gemak bevriend geraak met Paulus.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Daarna het Barnabas en Paulus goeie vriende geword en oor die wêreld gereis om saam die evangelie te verkondig.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Paulus, wat die kerk vervolg het, het Jesus ontmoet en 'n nuwe mens geword, maar mense het hom nie geglo nie.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Maar God het Barnabas voorberei en hom gemaak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'n goeie medewerker vir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Soos Paulus en Barnabas moet ons goeie geloofsvriende wees en mekaar help.</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stuur vir ons 'n vriend wat ons kan help wanneer ons in die moeilikheid is.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Wie het vir Paulus gehelp en vriende geword toe hy in die moeilikheid was?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Petrus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Johannes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③ </a:t>
            </a:r>
            <a:r xmlns:a="http://schemas.openxmlformats.org/drawingml/2006/main">
              <a:rPr lang="af"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74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Die Transfigurasie van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af" altLang="ko-KR" sz="3600"/>
              <a:t>Maar Barnabas het hom geneem en na die apostels gebring. Hy het vir hulle vertel hoe Saul op sy reis die Here gesien het en dat die Here met hom gepraat het, en hoe hy in Damaskus vreesloos in die Naam van Jesus gepreek het.</a:t>
            </a:r>
            <a:r xmlns:a="http://schemas.openxmlformats.org/drawingml/2006/main">
              <a:rPr lang="af"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93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Dorkas, wat weer lewendig geword het.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af" altLang="ko-KR" sz="3600"/>
              <a:t>Petrus het hulle almal uit die kamer gestuur; toe gaan hy op sy knieë neer en bid. Hy draai na die dooie vrou en sê: "Tabita, staan op." Sy het haar oë oopgemaak, en toe sy Petrus sien, gaan sit sy regop.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9:</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Daar was 'n dissipel met die naam van Dorkas, wat altyd goed gedoen het en die armes gehelp het.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Omtrent daardie tyd het sy siek geword en gesterf. Haar bure was baie hartseer en het Peter teruggebring.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Petrus daar aankom, het almal gehuil wat deur haar gehelp is en die klere gewys wat hy as geskenk ontvang het.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Petrus het hulle almal uit die kamer gestuur; toe gaan hy op sy knie neer en bid.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“Dorcas, staan op!”, sê Peter. Sy het haar oë oopgemaak en regop gesit en Petrus sien. Toe hulle dit sien, was almal gelukkig en baie mense in daardie dorpie het in Jesus geglo.</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Petrus was 'n dissipel van Jesus, en hy was in staat om te doen wat Jesus gedoen het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toe hy op hierdie aarde was.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000">
                <a:solidFill>
                  <a:schemeClr val="tx1">
                    <a:lumMod val="65000"/>
                    <a:lumOff val="35000"/>
                  </a:schemeClr>
                </a:solidFill>
              </a:rPr>
              <a:t>Jesus het vir sy dissipels gesê dat hulle dieselfde ding sou doen wat hy gedoen het.</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af" altLang="ko-KR" sz="3000">
                <a:solidFill>
                  <a:schemeClr val="tx1">
                    <a:lumMod val="65000"/>
                    <a:lumOff val="35000"/>
                  </a:schemeClr>
                </a:solidFill>
              </a:rPr>
              <a:t>Ons is dissipels van Jesus.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af" altLang="ko-KR" sz="3000">
                <a:solidFill>
                  <a:schemeClr val="tx1">
                    <a:lumMod val="65000"/>
                    <a:lumOff val="35000"/>
                  </a:schemeClr>
                </a:solidFill>
              </a:rPr>
              <a:t>Ons moet leer en onthou wat Jesus in hierdie land gedoen het en dieselfde dinge as Jesus doen.</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gee aan sy dissipels krag sodat hulle die evangelie kan verkondig.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af" sz="3600"/>
              <a:t>Daar is hy voor hulle van gedaante verander. Sy gesig het geskyn soos die son, en sy klere het wit geword soos die lig.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17:</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Toe Petrus na Dorkas gekom het, was mense hartseer en wat het hulle vir hom gewys?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Klere wat Dorkas gemaak het.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Etes wat Dorkas gemaak het.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Dorkas se seun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Dorkas se brief.</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① </a:t>
            </a:r>
            <a:r xmlns:a="http://schemas.openxmlformats.org/drawingml/2006/main">
              <a:rPr lang="af" altLang="ko-KR" sz="2800">
                <a:solidFill>
                  <a:srgbClr val="ff0000"/>
                </a:solidFill>
              </a:rPr>
              <a:t>Klere wat Dorkas gemaak het.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af" altLang="ko-KR" sz="3600"/>
              <a:t>Petrus het hulle almal uit die kamer gestuur; toe gaan hy op sy knieë neer en bid. Hy draai na die dooie vrou en sê: "Tabita, staan op." Sy het haar oë oopgemaak, en toe sy Petrus sien, gaan sit sy regop.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9:</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94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Cornelius, 'n nie-Jood Gered</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Die besnede gelowiges wat saam met Petrus gekom het, was verstom dat die gawe van die Heilige Gees selfs op die heidene uitgestort 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 10:</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af" altLang="ko-KR" sz="2500">
                <a:solidFill>
                  <a:schemeClr val="tx1">
                    <a:lumMod val="65000"/>
                    <a:lumOff val="35000"/>
                  </a:schemeClr>
                </a:solidFill>
              </a:rPr>
              <a:t>By Cesarea was daar 'n man met die naam Cornelius, 'n hoofman oor honderd in wat bekend gestaan het as die Italiaanse Regiment.</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af" altLang="ko-KR" sz="2500">
                <a:solidFill>
                  <a:schemeClr val="tx1">
                    <a:lumMod val="65000"/>
                    <a:lumOff val="35000"/>
                  </a:schemeClr>
                </a:solidFill>
              </a:rPr>
              <a:t>Hy en sy hele gesin was vroom en godvresend; hy het mildelik aan behoeftiges gegee en gereeld tot God gebid.</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Eendag het Cornelius die stem van God gehoor terwyl hy gebid het. "Stuur manne om 'n man met die naam van Petrus te wees."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af" altLang="ko-KR" sz="2400">
                <a:solidFill>
                  <a:schemeClr val="tx1">
                    <a:lumMod val="65000"/>
                    <a:lumOff val="35000"/>
                  </a:schemeClr>
                </a:solidFill>
              </a:rPr>
              <a:t>In daardie tyd het Petrus ook 'n visioen in gebed gesien. God het vir hom diere uit die hemel gegee wat die Jode nie kon eet nie en hom beveel om te eet.</a:t>
            </a:r>
            <a:r xmlns:a="http://schemas.openxmlformats.org/drawingml/2006/main">
              <a:rPr lang="af" altLang="en-US" sz="2400">
                <a:solidFill>
                  <a:schemeClr val="tx1">
                    <a:lumMod val="65000"/>
                    <a:lumOff val="35000"/>
                  </a:schemeClr>
                </a:solidFill>
              </a:rPr>
              <a:t> </a:t>
            </a:r>
            <a:r xmlns:a="http://schemas.openxmlformats.org/drawingml/2006/main">
              <a:rPr lang="af" altLang="ko-KR" sz="2400">
                <a:solidFill>
                  <a:schemeClr val="tx1">
                    <a:lumMod val="65000"/>
                    <a:lumOff val="35000"/>
                  </a:schemeClr>
                </a:solidFill>
              </a:rPr>
              <a:t>“Moenie iets onrein noem wat God rein gemaak het nie.”</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Uiteindelik het Petrus die manne gevolg wat Cornelius gestuur het en na Cornelius se huis gegaan.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af" altLang="ko-KR" sz="2400">
                <a:solidFill>
                  <a:schemeClr val="tx1">
                    <a:lumMod val="65000"/>
                    <a:lumOff val="35000"/>
                  </a:schemeClr>
                </a:solidFill>
              </a:rPr>
              <a:t>Petrus het vir hulle Jesus en die evangelie aan Cornelius en sy gesin verkondig. Toe het die Heilige Gees op hulle neergedaal. Hy het besef deur hierna te kyk; "Selfs die heidene kan gered word as hulle in Jesus glo!"</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af" altLang="ko-KR" sz="3400">
                <a:solidFill>
                  <a:schemeClr val="tx1">
                    <a:lumMod val="65000"/>
                    <a:lumOff val="35000"/>
                  </a:schemeClr>
                </a:solidFill>
              </a:rPr>
              <a:t>Petrus het gedink net Jode kan in Jesus glo en gered word.</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af" altLang="ko-KR" sz="3400">
                <a:solidFill>
                  <a:schemeClr val="tx1">
                    <a:lumMod val="65000"/>
                    <a:lumOff val="35000"/>
                  </a:schemeClr>
                </a:solidFill>
              </a:rPr>
              <a:t>Maar die evangelie van God het geen diskriminasie onder al die mense van die wêreld nie.</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af" altLang="ko-KR" sz="3400">
                <a:solidFill>
                  <a:schemeClr val="tx1">
                    <a:lumMod val="65000"/>
                    <a:lumOff val="35000"/>
                  </a:schemeClr>
                </a:solidFill>
              </a:rPr>
              <a:t>Ons moet die evangelie aan almal in die wêreld verkondig sodat hulle gered kan word.</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het Petrus, Jakobus en Johannes saamgeneem en hulle alleen op 'n hoë berg gelei.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gee redding aan elkeen wat in Hom glo, ongeag nasionaliteit of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solidFill>
                  <a:srgbClr val="ff0000"/>
                </a:solidFill>
              </a:rPr>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Watter visioen het Petrus gesien terwyl hy gebid het?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Jesus wat uit die hemel neerdaal.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Bybel wat uit die hemel neerdaal.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Engele wat uit die hemel neerdaal.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Diere wat Jode nie kan eet nie, het uit die hemel neergedaal.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④ </a:t>
            </a:r>
            <a:r xmlns:a="http://schemas.openxmlformats.org/drawingml/2006/main">
              <a:rPr lang="af" altLang="ko-KR" sz="2800">
                <a:solidFill>
                  <a:srgbClr val="ff0000"/>
                </a:solidFill>
              </a:rPr>
              <a:t>Diere wat Jode nie kan eet nie, het uit die hemel neergedaal.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Die besnede gelowiges wat saam met Petrus gekom het, was verstom dat die gawe van die Heilige Gees selfs op die heidene uitgestort 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 10:</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95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Gesange sing</a:t>
            </a:r>
            <a:endParaRPr xmlns:a="http://schemas.openxmlformats.org/drawingml/2006/main" lang="en-US" altLang="ko-KR" sz="4000"/>
          </a:p>
          <a:p>
            <a:pPr xmlns:a="http://schemas.openxmlformats.org/drawingml/2006/main" algn="ctr">
              <a:defRPr/>
            </a:pPr>
            <a:r xmlns:a="http://schemas.openxmlformats.org/drawingml/2006/main">
              <a:rPr lang="af" altLang="ko-KR" sz="4000"/>
              <a:t>selfs in die tronk</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af" altLang="ko-KR" sz="3600"/>
              <a:t>Teen middernag was Paulus en Silas besig om te bid en lofsange tot eer van God te sing, en die ander gevangenes het na hulle geluister.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16:</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Paulus en Silas het hulle bes gedoen om die evangelie in Philippe te verkondig. Maar mense wat dit gehaat het, het vir Paulus en Silas geslaan en hulle in die tronk gesit.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Paulus en Silas het selfs in die tronk gebid en God geprys. Almal in die tronk het hierna geluister.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skielik was daar so 'n groot aardbewing dat al die tronk se deure oopgegaan het. Die tronkbewaarder was baie bekommerd omdat hy gedink het die gevangenes het ontsnap.</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Paulus het geskree: “Moenie bekommerd wees nie! Ons is almal hier!” “Meneer, wat moet ek doen om gered te word?” Die tronkbewaarder het gevra.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"Glo in die Here Jesus. Dan sal jy en jou gesin gered word!" In daardie uur van die nag het die tronkbewaarder hulle geneem en hulle wonde gewas; toe is hy en sy hele gesin dadelik gedoop.</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Daar is hy voor hulle van gedaante verander. Sy gesig het geskyn soos die son, en sy klere het wit geword soos die lig.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af" altLang="ko-KR" sz="2900">
                <a:solidFill>
                  <a:schemeClr val="tx1">
                    <a:lumMod val="65000"/>
                    <a:lumOff val="35000"/>
                  </a:schemeClr>
                </a:solidFill>
              </a:rPr>
              <a:t>Paulus en Silas was nie teleurgesteld nie en het gebid en geprys,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f" altLang="ko-KR" sz="2900">
                <a:solidFill>
                  <a:schemeClr val="tx1">
                    <a:lumMod val="65000"/>
                    <a:lumOff val="35000"/>
                  </a:schemeClr>
                </a:solidFill>
              </a:rPr>
              <a:t>al is hulle doodgeslaan.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f" altLang="ko-KR" sz="2900">
                <a:solidFill>
                  <a:schemeClr val="tx1">
                    <a:lumMod val="65000"/>
                    <a:lumOff val="35000"/>
                  </a:schemeClr>
                </a:solidFill>
              </a:rPr>
              <a:t>Toe het God die tronkdeur oopgemaak en hulle 'n kans gegee om die evangelie te verkondig</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f" altLang="ko-KR" sz="2900">
                <a:solidFill>
                  <a:schemeClr val="tx1">
                    <a:lumMod val="65000"/>
                    <a:lumOff val="35000"/>
                  </a:schemeClr>
                </a:solidFill>
              </a:rPr>
              <a:t>aan die tronkbewaarder en sy gesin.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f" altLang="ko-KR" sz="2900">
                <a:solidFill>
                  <a:schemeClr val="tx1">
                    <a:lumMod val="65000"/>
                    <a:lumOff val="35000"/>
                  </a:schemeClr>
                </a:solidFill>
              </a:rPr>
              <a:t>Daar is tye wanneer ons ook in die moeilikheid is.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f" altLang="ko-KR" sz="2900">
                <a:solidFill>
                  <a:schemeClr val="tx1">
                    <a:lumMod val="65000"/>
                    <a:lumOff val="35000"/>
                  </a:schemeClr>
                </a:solidFill>
              </a:rPr>
              <a:t>En as jy jouself nie in die steek laat en aangaan na gebed en lofprysing nie, sal God jou red</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f" altLang="ko-KR" sz="2900">
                <a:solidFill>
                  <a:schemeClr val="tx1">
                    <a:lumMod val="65000"/>
                    <a:lumOff val="35000"/>
                  </a:schemeClr>
                </a:solidFill>
              </a:rPr>
              <a:t>op 'n wonderlike manier.</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gee my die krag om al die moeilikhede en ontberings te oorkom.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het Paulus en Silas in die tronk gedoen??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Hulle het gehuil.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Hulle het om hul lewe gesmeek.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Hulle was teleurgesteld.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Hulle het gebid en gesange gesing.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④ </a:t>
            </a:r>
            <a:r xmlns:a="http://schemas.openxmlformats.org/drawingml/2006/main">
              <a:rPr lang="af" altLang="ko-KR" sz="2800">
                <a:solidFill>
                  <a:srgbClr val="ff0000"/>
                </a:solidFill>
              </a:rPr>
              <a:t>Hulle het gebid en gesange gesing.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af" altLang="ko-KR" sz="3600"/>
              <a:t>Teen middernag was Paulus en Silas besig om te bid en lofsange tot eer van God te sing, en die ander gevangenes het na hulle geluister.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16:</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96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Paulus het die Evangelie aan die Koning verkondig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Paulus het geantwoord: "Kort tyd of lank - ek bid God dat nie net jy nie, maar almal wat vandag na my luister, mag word wat ek is, behalwe hierdie kettings."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26:</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Paulus het die evangelie verkondig en uiteindelik 'n gevangene in Jerusalem geword. Koning Agrippa het gevra oor die sondes van die gevangene Paulus.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"Jy het toestemming om vir jouself te praat!" Agrippa het 'n tyd vir Paulus gegee om sy verdediging te begin.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Paulus het die geleentheid gebruik om die evangelie te verkondig. "O koning, ek hoop jy kan soos ek word, behalwe vir hierdie kettings!"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Die koning het geen sonde by Paulus gevind nie. Paulus wou na Rome gaan en die evangelie aan die keiser verkondig.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Net toe het Moses en Elia voor hulle verskyn en met Jesus gepraat.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Uiteindelik het Paulus hom op die Romeinse keiser beroep. As 'n gevangene het Paulus op 'n boot geklim om na die keiser van Rome te gaan.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Paulus was 'n gevangene, maar hy het die evangelie met trots verkondig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voor die koning van sy eie verhoor.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Omdat hy nie skaam was vir die evangelie nie, en hy het geglo dat dit 'n trotse waarheid 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Ons moet met selfvertroue en moedig die Evangelie van Jesus kan verkondig wie ons ook al ontmoet.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baie hoër as die hoogste man in die wêreld.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het Paulus gedoen toe die koning van Paulus se verhoor hom kans gegee het om te praat?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Hy het die Evangelie van Jesus verkondig.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Hy het 'n slegte persoon beskuldig.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Hy het vir sy vrylating gevra.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Hy het gebid en gesange gesing.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① </a:t>
            </a:r>
            <a:r xmlns:a="http://schemas.openxmlformats.org/drawingml/2006/main">
              <a:rPr lang="af" altLang="ko-KR" sz="2800">
                <a:solidFill>
                  <a:srgbClr val="ff0000"/>
                </a:solidFill>
              </a:rPr>
              <a:t>Hy het die Evangelie van Jesus verkondig.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af" altLang="ko-KR" sz="3600"/>
              <a:t>Paulus het geantwoord: "Kort tyd of lank - ek bid God dat nie net jy nie, maar almal wat vandag na my luister, mag word wat ek is, behalwe hierdie kettings."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26:</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97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Die skip sink!</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en gesê: Moenie bang wees nie, Paulus. Jy moet voor die keiser verhoor word; en God het jou genadiglik die lewens gegee van almal wat saam met jou vaar.'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27:</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Paulus is saam met die ander gevangenes per skip na Rome geneem.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Die skip het egter gevaar geloop om te sink weens die tifoon. Almal het gebewe van vrees.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Paulus het tot God gebid en mense vertel. "Moenie bang wees nie. God het gesê niemand sal sterf nie."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’n Stem uit die wolk het gesê: “Dit is my Seun wat Ek liefhet; met hom is ek tevrede. Luister na hom!”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Die skip het gesink, maar soos Paulus gesê het, die mense kon almal sonder 'n enkele dood op die eiland land.</a:t>
            </a:r>
            <a:r xmlns:a="http://schemas.openxmlformats.org/drawingml/2006/main">
              <a:rPr lang="af"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Paulus het Jesus op die eiland verkondig en aan God eer gegee.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Paulus het gebid, ander bemoedig, selfs in tye van krisis wanneer die skip besig was om te sink.</a:t>
            </a:r>
            <a:r xmlns:a="http://schemas.openxmlformats.org/drawingml/2006/main">
              <a:rPr lang="af" altLang="en-US" sz="3200">
                <a:solidFill>
                  <a:schemeClr val="tx1">
                    <a:lumMod val="65000"/>
                    <a:lumOff val="35000"/>
                  </a:schemeClr>
                </a:solidFill>
              </a:rPr>
              <a:t> </a:t>
            </a:r>
            <a:r xmlns:a="http://schemas.openxmlformats.org/drawingml/2006/main">
              <a:rPr lang="af" altLang="ko-KR" sz="3200">
                <a:solidFill>
                  <a:schemeClr val="tx1">
                    <a:lumMod val="65000"/>
                    <a:lumOff val="35000"/>
                  </a:schemeClr>
                </a:solidFill>
              </a:rPr>
              <a:t>Op die ou end is hulle almal gered,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net soos Paulus gesê het.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Die volk van God is verantwoordelik om God se wil deur gebed aan die wêreld oor te dra en vir die goeie nuus van God se redding.</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die eienaar van alle lewe in die wêreld. Niks sterf sonder sy toestemming nie.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het Paulus gedoen toe die skip die tifoon ontmoet het?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Hy het gehuil.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Hy het in die see gespring.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Hy het teen die vlieënier geveg.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Hy het tot God gebid.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④ </a:t>
            </a:r>
            <a:r xmlns:a="http://schemas.openxmlformats.org/drawingml/2006/main">
              <a:rPr lang="af" altLang="ko-KR" sz="2800">
                <a:solidFill>
                  <a:srgbClr val="ff0000"/>
                </a:solidFill>
              </a:rPr>
              <a:t>Hy het tot God gebid.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af" altLang="ko-KR" sz="3600"/>
              <a:t>en gesê: Moenie bang wees nie, Paulus. Jy moet voor die keiser verhoor word; en God het jou genadiglik die lewens gegee van almal wat saam met jou vaar.'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Handelinge</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27:</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98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Paulus se pleidooi vir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af" altLang="ko-KR" sz="3600"/>
              <a:t>Ek doen 'n beroep op jou vir my seun Onesimus, wat my seun geword het terwyl ek in boeie was.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Filemon</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Onesimus was 'n dienskneg van Filemon. Maar hy het sonder sy meester se toestemming na Rome gesluip.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Onesimus het Paulus ontmoet wat in Rome in die tronk was. Paulus het die evangelie aan hom verkondig, en hy het in Jesus begin glo.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hulle dit hoor, het hulle met hul gesig na onder op die grond geval, verskrik. Jesus het gesê: “Moenie bang wees nie.” Toe hulle opkyk, sien hulle niemand behalwe Jesus nie.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Paulus het vir Onesimus gesê om terug te gaan na sy meester Filemon en om vergifnis te vra. En Paulus het vir Onesimus gesê om as 'n gelowige in Jesus te lewe.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Onesimus was bekommerd. Want in daardie tyd is die ontsnapte bediende deur sy eienaar vermoor.</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Paulus het vir Onesimus 'n brief aan sy meester, Filemon, geskryf om hom te vergewe. Hierdie brief is 'Filemon' in die Bybel.</a:t>
            </a:r>
            <a:r xmlns:a="http://schemas.openxmlformats.org/drawingml/2006/main">
              <a:rPr lang="af"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Paulus het die gebroke verhouding tussen Onesimus en Filemon weer verbind. Die Onesimus het Filemon om vergifnis gevra, en die Filemon het die Onesimus vergewe.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Ons moet om vergifnis vra as ons iets verkeerd gedoen het.</a:t>
            </a:r>
            <a:r xmlns:a="http://schemas.openxmlformats.org/drawingml/2006/main">
              <a:rPr lang="af" altLang="en-US" sz="3200">
                <a:solidFill>
                  <a:schemeClr val="tx1">
                    <a:lumMod val="65000"/>
                    <a:lumOff val="35000"/>
                  </a:schemeClr>
                </a:solidFill>
              </a:rPr>
              <a:t> </a:t>
            </a:r>
            <a:r xmlns:a="http://schemas.openxmlformats.org/drawingml/2006/main">
              <a:rPr lang="af" altLang="ko-KR" sz="3200">
                <a:solidFill>
                  <a:schemeClr val="tx1">
                    <a:lumMod val="65000"/>
                    <a:lumOff val="35000"/>
                  </a:schemeClr>
                </a:solidFill>
              </a:rPr>
              <a:t>En as iemand iets verkeerd aan ons gedoen het, moet ons hulle vergewe.</a:t>
            </a:r>
            <a:r xmlns:a="http://schemas.openxmlformats.org/drawingml/2006/main">
              <a:rPr lang="af" altLang="en-US" sz="3200">
                <a:solidFill>
                  <a:schemeClr val="tx1">
                    <a:lumMod val="65000"/>
                    <a:lumOff val="35000"/>
                  </a:schemeClr>
                </a:solidFill>
              </a:rPr>
              <a:t> </a:t>
            </a:r>
            <a:r xmlns:a="http://schemas.openxmlformats.org/drawingml/2006/main">
              <a:rPr lang="af" altLang="ko-KR" sz="3200">
                <a:solidFill>
                  <a:schemeClr val="tx1">
                    <a:lumMod val="65000"/>
                    <a:lumOff val="35000"/>
                  </a:schemeClr>
                </a:solidFill>
              </a:rPr>
              <a:t>Dit is wat mense in Jesus glo.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bring vrede en versoening waar daar gevegte en konflikte is.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Wie het Onesimus in Rome ontmoet toe hy van sy eienaar, Filemon, weggehardloop het?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Petrus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Johannes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④ </a:t>
            </a:r>
            <a:r xmlns:a="http://schemas.openxmlformats.org/drawingml/2006/main">
              <a:rPr lang="af"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af" altLang="ko-KR" sz="3600"/>
              <a:t>Ek doen 'n beroep op jou vir my seun Onesimus, wat my seun geword het terwyl ek in boeie was.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Filemon</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99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Timoteus, die dissipel van Paulus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af" altLang="ko-KR" sz="3600"/>
              <a:t>Ek is herinner aan jou opregte geloof, wat eers in jou ouma Lois en in jou ma Eunice geleef het en, ek is oortuig, nou ook in jou woon.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2 Timoteus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Paulus het 'n dissipel gehad met die naam van Timoteus. Timothy is 'n sendeling saam met Paulus vandat hy 'n seuntjie was.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Daar was 'n man wat twee seuns gehad het. Die tweede seun het sy pa gevra om hom vooraf sy deel van die eiendom te gee.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af" sz="3600">
                <a:solidFill>
                  <a:schemeClr val="tx1">
                    <a:lumMod val="65000"/>
                    <a:lumOff val="35000"/>
                  </a:schemeClr>
                </a:solidFill>
              </a:rPr>
              <a:t>Jesus was op hierdie aarde in menslike vorm, maar Hy is ook God.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Soos God sy dissipels op die berg beveel het,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ons moet in Jesus glo as die Seun van God en mooi na hom luister.</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Paulus, wat in die tronk was, het geweet dat hy op die punt was om te sterf, en het 'n brief aan sy geliefde dissipel Timoteus geskryf.</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Die brief het gesê hoe Timoteus die gelowiges as kerkpredikant moet leer.</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Timoteus en die gelowiges het Paulus se brief gelees en besluit om selfs in vervolging nie geloof te verloor tot aan die einde nie.</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Paulus se geloof is dus oorgedra aan sy dissipel Timoteus, en weer aan die kerke.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af" altLang="ko-KR" sz="3600">
                <a:solidFill>
                  <a:schemeClr val="tx1">
                    <a:lumMod val="65000"/>
                    <a:lumOff val="35000"/>
                  </a:schemeClr>
                </a:solidFill>
              </a:rPr>
              <a:t>Dankie aan die evangeliste wat die evangelie aan ons verkondig het en die leraars wat ons die woord van God geleer het, het ons geloof en ons kerk gegroei.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f" altLang="ko-KR" sz="3600">
                <a:solidFill>
                  <a:schemeClr val="tx1">
                    <a:lumMod val="65000"/>
                    <a:lumOff val="35000"/>
                  </a:schemeClr>
                </a:solidFill>
              </a:rPr>
              <a:t>Nou moet ons ons geloof verlos en hulle die woord van God leer wat ons geleer het.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is opgewek en hy lewe vir ewig, met kerke en gelowiges wat in Hom glo.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Aan wie het Paulus die brief geskryf toe die dag van sy dood nader gekom het?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Lukas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Merk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Timoteus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③ </a:t>
            </a:r>
            <a:r xmlns:a="http://schemas.openxmlformats.org/drawingml/2006/main">
              <a:rPr lang="af" altLang="ko-KR" sz="2800">
                <a:solidFill>
                  <a:srgbClr val="ff0000"/>
                </a:solidFill>
              </a:rPr>
              <a:t>Timoteus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af" altLang="ko-KR" sz="3600"/>
              <a:t>Ek is herinner aan jou opregte geloof, wat eers in jou ouma Lois en in jou ma Eunice geleef het en, ek is oortuig, nou ook in jou woon.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2 Timoteus</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4:</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100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John het 'n ongelooflike gesig gesien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af" altLang="ko-KR" sz="3600"/>
              <a:t>Hy wat van hierdie dinge getuig, sê: Ja, Ek kom gou. Amen. Kom, Here Jesus.</a:t>
            </a:r>
            <a:endParaRPr xmlns:a="http://schemas.openxmlformats.org/drawingml/2006/main" lang="en-US" altLang="ko-KR" sz="3600"/>
          </a:p>
          <a:p>
            <a:pPr xmlns:a="http://schemas.openxmlformats.org/drawingml/2006/main" lvl="0">
              <a:defRPr/>
            </a:pPr>
            <a:r xmlns:a="http://schemas.openxmlformats.org/drawingml/2006/main">
              <a:rPr lang="af"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Openbaring</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22:</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een wat pragtig skyn met 'n heerlike voorkoms.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Die vervolging van die kerk het by die dag erger en erger geword. Al sy dissipels is gemartel terwyl hulle geloof behou het, en Johannes was alleen tot Patmos beperk.</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Eendag het hy ’n harde stem soos ’n basuin gehoor wat sê: “Skryf op ’n boekrol wat jy sien en stuur dit na die sewe gemeentes.”</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Johannes het Jesus ook gesien. Jesus was die beeld van 'n koning wat al die mag van die wêreld gehad het.</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Johannes het die nuwe lug gesien en die nuwe land wat kom. Daar sal niks kwaad wees nie, daar sal geen hartseer wees nie, en daar sal altyd geluk by God wees.</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Johannes het al hierdie visioene geskryf en dit aan die kerke geskryf. “Behou jou geloof, want die Here sal weer kom!” Dit is die laaste boek van die Bybel, Openbaring</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les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solidFill>
                  <a:schemeClr val="tx1">
                    <a:lumMod val="65000"/>
                    <a:lumOff val="35000"/>
                  </a:schemeClr>
                </a:solidFill>
              </a:rPr>
              <a:t>Jesus sal weer na hierdie aarde terugkom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eendag as regter.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Op daardie tydstip, diegene wat nie geglo het nie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in Jesus ly vir ewig,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Die wat in Jesus glo sal dit geniet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Ewige lewe met geluk.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Wag jy vir Jesus om weer te kom?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f" altLang="ko-KR" sz="3200">
                <a:solidFill>
                  <a:schemeClr val="tx1">
                    <a:lumMod val="65000"/>
                    <a:lumOff val="35000"/>
                  </a:schemeClr>
                </a:solidFill>
              </a:rPr>
              <a:t>Ons moenie daardie hoop verloor nie, ons moet ons geloof in hierdie aarde tot die einde toe behou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af" altLang="ko-KR" sz="3200"/>
              <a:t>Wie is Jesus?</a:t>
            </a:r>
            <a:r xmlns:a="http://schemas.openxmlformats.org/drawingml/2006/main">
              <a:rPr lang="af"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af" altLang="ko-KR" sz="3600">
                <a:solidFill>
                  <a:schemeClr val="tx1">
                    <a:lumMod val="65000"/>
                    <a:lumOff val="35000"/>
                  </a:schemeClr>
                </a:solidFill>
              </a:rPr>
              <a:t>Jesus sal weer terugkom na hierdie aarde as koning, alle dinge oordeel en alle dinge vir ewig regeer.</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vasvra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Wat is die naam van die eiland waar die dissipel Johannes ingeperk was?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① </a:t>
            </a:r>
            <a:r xmlns:a="http://schemas.openxmlformats.org/drawingml/2006/main">
              <a:rPr lang="af"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② </a:t>
            </a:r>
            <a:r xmlns:a="http://schemas.openxmlformats.org/drawingml/2006/main">
              <a:rPr lang="af"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③ </a:t>
            </a:r>
            <a:r xmlns:a="http://schemas.openxmlformats.org/drawingml/2006/main">
              <a:rPr lang="af"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chemeClr val="tx1">
                    <a:lumMod val="65000"/>
                    <a:lumOff val="35000"/>
                  </a:schemeClr>
                </a:solidFill>
              </a:rPr>
              <a:t>④ </a:t>
            </a:r>
            <a:r xmlns:a="http://schemas.openxmlformats.org/drawingml/2006/main">
              <a:rPr lang="af"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f" altLang="en-US" sz="2800">
                <a:solidFill>
                  <a:srgbClr val="ff0000"/>
                </a:solidFill>
              </a:rPr>
              <a:t>④ </a:t>
            </a:r>
            <a:r xmlns:a="http://schemas.openxmlformats.org/drawingml/2006/main">
              <a:rPr lang="af"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af" altLang="ko-KR" sz="4000"/>
              <a:t>Vandag se Woord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af" altLang="ko-KR" sz="3600"/>
              <a:t>Hy wat van hierdie dinge getuig, sê: Ja, Ek kom gou. Amen. Kom, Here Jesus.</a:t>
            </a:r>
            <a:endParaRPr xmlns:a="http://schemas.openxmlformats.org/drawingml/2006/main" lang="en-US" altLang="ko-KR" sz="3600"/>
          </a:p>
          <a:p>
            <a:pPr xmlns:a="http://schemas.openxmlformats.org/drawingml/2006/main" lvl="0">
              <a:defRPr/>
            </a:pPr>
            <a:r xmlns:a="http://schemas.openxmlformats.org/drawingml/2006/main">
              <a:rPr lang="af"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f" altLang="ko-KR" sz="2800">
                <a:solidFill>
                  <a:schemeClr val="tx1">
                    <a:lumMod val="65000"/>
                    <a:lumOff val="35000"/>
                  </a:schemeClr>
                </a:solidFill>
              </a:rPr>
              <a:t>Openbaring</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22:</a:t>
            </a:r>
            <a:r xmlns:a="http://schemas.openxmlformats.org/drawingml/2006/main">
              <a:rPr lang="af" altLang="en-US" sz="2800">
                <a:solidFill>
                  <a:schemeClr val="tx1">
                    <a:lumMod val="65000"/>
                    <a:lumOff val="35000"/>
                  </a:schemeClr>
                </a:solidFill>
              </a:rPr>
              <a:t> </a:t>
            </a:r>
            <a:r xmlns:a="http://schemas.openxmlformats.org/drawingml/2006/main">
              <a:rPr lang="af"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s'n</a:t>
            </a:r>
            <a:r xmlns:a="http://schemas.openxmlformats.org/drawingml/2006/main">
              <a:rPr altLang="en-US" lang="af" sz="4000">
                <a:solidFill>
                  <a:srgbClr val="ff0000"/>
                </a:solidFill>
              </a:rPr>
              <a:t> </a:t>
            </a:r>
            <a:r xmlns:a="http://schemas.openxmlformats.org/drawingml/2006/main">
              <a:rPr altLang="ko-KR" lang="af" sz="4000">
                <a:solidFill>
                  <a:srgbClr val="ff0000"/>
                </a:solidFill>
              </a:rPr>
              <a:t>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Wie het nie die gedaanteverandering van Jesus gesien nie?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Petrus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Johannes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af" sz="3600"/>
              <a:t>Daar is hy voor hulle van gedaante verander. Sy gesig het geskyn soos die son, en sy klere het wit geword soos die lig.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17:</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75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a:t>
            </a:r>
            <a:r xmlns:a="http://schemas.openxmlformats.org/drawingml/2006/main">
              <a:rPr lang="af" altLang="en-US" sz="4400"/>
              <a:t> </a:t>
            </a:r>
            <a:r xmlns:a="http://schemas.openxmlformats.org/drawingml/2006/main">
              <a:rPr lang="af" altLang="ko-KR" sz="4400"/>
              <a:t>Hou van Kinders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af" sz="3600"/>
              <a:t>Toe Jesus dit sien, was hy verontwaardig. Hy sê vir hulle: Laat die kindertjies na My toe kom en verhinder hulle nie, want die koninkryk van God behoort aan sulkes.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’n Ouer het sy kind na Jesus gebring om deur Jesus geseën te word.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Toe het Jesus se dissipels hom bestraf. “Hoe durf jy jou kind na Jesus toe bring?”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Toe Jesus dit sien, sê hy kwaad.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“Moenie keer dat die kinders na my toe kom nie. Die koninkryk van God behoort aan sulke kinders.”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Maar die seun het al sy eiendom in die verre land gemors en ellendig geword.</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“Elkeen wat die koninkryk van God nie soos ’n kindjie ontvang nie, sal daar nooit ingaan nie.” En hy het die kinders in sy arms geneem, hulle die hande opgelê en hulle geseën.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af" sz="3600">
                <a:solidFill>
                  <a:schemeClr val="tx1">
                    <a:lumMod val="65000"/>
                    <a:lumOff val="35000"/>
                  </a:schemeClr>
                </a:solidFill>
              </a:rPr>
              <a:t>Jesus het gesê dat die koninkryk van God aan sulke kinders behoort.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Laat ons ook kinders word wat God liefhet en Jesus gehoorsaam sonder om die reine, eerlike,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en ware hart van 'n kind.</a:t>
            </a:r>
            <a:r xmlns:a="http://schemas.openxmlformats.org/drawingml/2006/main">
              <a:rPr altLang="en-US" lang="af"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r xmlns:a="http://schemas.openxmlformats.org/drawingml/2006/main">
              <a:rPr altLang="en-US" lang="af" sz="3600">
                <a:solidFill>
                  <a:srgbClr val="0070c0"/>
                </a:solidFill>
              </a:rPr>
              <a:t> </a:t>
            </a:r>
            <a:r xmlns:a="http://schemas.openxmlformats.org/drawingml/2006/main">
              <a:rPr altLang="ko-KR" lang="af"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een wat kinders liefhet, waardeer en seën.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Wat het die dissipels gedoen toe die kinders na Jesus toe probeer gaan het?</a:t>
            </a:r>
            <a:r xmlns:a="http://schemas.openxmlformats.org/drawingml/2006/main">
              <a:rPr altLang="en-US" lang="af"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Hulle het hulle met graagte verwelkom.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Hulle het hulle bestraf om nie na Jesus toe te gaan nie.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Hulle het kinders aan Jesus voorgestel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Hulle het vir hulle kos gegee en hulle huis toe gestuur.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② </a:t>
            </a:r>
            <a:r xmlns:a="http://schemas.openxmlformats.org/drawingml/2006/main">
              <a:rPr altLang="ko-KR" lang="af" sz="2800">
                <a:solidFill>
                  <a:srgbClr val="ff0000"/>
                </a:solidFill>
              </a:rPr>
              <a:t>Hulle het hulle bestraf om nie na Jesus toe te gaan nie.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af" sz="3600"/>
              <a:t>Toe Jesus dit sien, was hy verontwaardig. Hy sê vir hulle: Laat die kindertjies na My toe kom en verhinder hulle nie, want die koninkryk van God behoort aan sulkes.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76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Jesus het 'n blinde man, Bartimeus, genees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af" sz="3600"/>
              <a:t>"Gaan," sê Jesus, "jou geloof het jou genees." Dadelik het hy sy sig gekry en Jesus op die pad gevolg.</a:t>
            </a:r>
            <a:endParaRPr xmlns:a="http://schemas.openxmlformats.org/drawingml/2006/main" altLang="ko-KR" lang="en-US" sz="3600"/>
          </a:p>
          <a:p>
            <a:pPr xmlns:a="http://schemas.openxmlformats.org/drawingml/2006/main" lvl="0">
              <a:defRPr/>
            </a:pPr>
            <a:r xmlns:a="http://schemas.openxmlformats.org/drawingml/2006/main">
              <a:rPr altLang="ko-KR" lang="af"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af"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10:</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Toe Jesus by Jerigo kom, 'n blinde man, het Bartimeus langs die pad gesit en bedel.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Toe hy hoor dat dit Jesus van Nasaret was, het hy begin uitroep: "Jesus, Seun van Dawid, wees my genadig!"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Jesus het Bartimeus geroep. “Wat wil jy hê moet ek vir jou doen?” Jesus het hom gevra. Die blinde man het gesê: "Rabbi, ek wil sien."</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af" sz="2800">
                <a:solidFill>
                  <a:schemeClr val="tx1">
                    <a:lumMod val="65000"/>
                    <a:lumOff val="35000"/>
                  </a:schemeClr>
                </a:solidFill>
              </a:rPr>
              <a:t>Die seun het besef dat hy meer ellendig geword het as die bediendes in sy vader se huis.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af" sz="2800">
                <a:solidFill>
                  <a:schemeClr val="tx1">
                    <a:lumMod val="65000"/>
                    <a:lumOff val="35000"/>
                  </a:schemeClr>
                </a:solidFill>
              </a:rPr>
              <a:t>Daarom het hy teruggekeer en sy vader gesmeek om hom as een van sy dienaars te aanvaar.</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"Gaan," sê Jesus, "jou geloof het jou genees." Dadelik het hy sy sig gekry.</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“Dankie, Jesus!” Bartimeus het Jesus gevolg wat hom laat sien word.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af" sz="3600">
                <a:solidFill>
                  <a:schemeClr val="tx1">
                    <a:lumMod val="65000"/>
                    <a:lumOff val="35000"/>
                  </a:schemeClr>
                </a:solidFill>
              </a:rPr>
              <a:t>Jesus het vir Bartimeus gesê: "Jou geloof het jou genees."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Dit is geloof wat ons red.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Geloof word uitgedruk in ernstige gebed.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Wanneer ons tot Jesus bid,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Ons moet hierdie geloof hê.</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een wat luister en op ons ernstige gebede reageer.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Waarvoor het Bartimeus vir Jesus gevra?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Gee my baie geld.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Ek wil jou dissipel wees.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Laat my op die water loop.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Ek wil weer sien.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Ek wil weer sien.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af" sz="3600"/>
              <a:t>"Gaan," sê Jesus, "jou geloof het jou genees." Dadelik het hy sy sig gekry en Jesus op die pad gevolg.</a:t>
            </a:r>
            <a:endParaRPr xmlns:a="http://schemas.openxmlformats.org/drawingml/2006/main" altLang="ko-KR" lang="en-US" sz="3600"/>
          </a:p>
          <a:p>
            <a:pPr xmlns:a="http://schemas.openxmlformats.org/drawingml/2006/main" lvl="0">
              <a:defRPr/>
            </a:pPr>
            <a:r xmlns:a="http://schemas.openxmlformats.org/drawingml/2006/main">
              <a:rPr altLang="ko-KR" lang="af"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af"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Merk</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10:</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77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Saggeus het in 'n boom geklim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af" sz="3600"/>
              <a:t>Want die Seun van die mens het gekom om te soek en te red wat verlore was.”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Lukas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19:</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Daar was 'n ryk man met die naam Saggeus. Hy was 'n hoofbelastinggaarder, so mense het hom gehaat.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Eendag het Jesus na die dorpie gekom waar Saggeus gewoon het. Baie mense was oorvol om Jesus te sien.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Toe sy pa sy seun van ver af sien aankom, het hy na hom gehardloop en hom omhels en hom met blydskap aangeneem.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Saggeus het in 'n boom geklim om Jesus te sien. Jesus het na hom gekyk en gesê. “Saggeus, kom dadelik af. Ek moet vandag by jou huis bly.”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Saggeus het vir Jesus besluit: "Ek sal die helfte van my besittings aan die armes gee."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af" altLang="ko-KR" sz="3000">
                <a:solidFill>
                  <a:schemeClr val="tx1">
                    <a:lumMod val="65000"/>
                    <a:lumOff val="35000"/>
                  </a:schemeClr>
                </a:solidFill>
              </a:rPr>
              <a:t>Jesus het gesê: "Vandag het redding vir hierdie huis gekom. Ek het gekom om te soek en te red wat verlore was."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Toe Saggeus Jesus ontmoet het, het hy bely dat hy sy mees geliefde eiendom aan die armes sou weggee.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Wat is vir jou die belangrikste?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Wat het jy opgegee nadat jy Jesus ontmoet het?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moet onthou dat die kosbaarste ding vir ons Jesus 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rgbClr val="ff0000"/>
                </a:solidFill>
              </a:rPr>
              <a:t>Wie is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Verlosser wat na hierdie land gekom het om almal sonder onderskeid te red.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s'n</a:t>
            </a:r>
            <a:r xmlns:a="http://schemas.openxmlformats.org/drawingml/2006/main">
              <a:rPr altLang="en-US" lang="af" sz="4000">
                <a:solidFill>
                  <a:srgbClr val="ff0000"/>
                </a:solidFill>
              </a:rPr>
              <a:t> </a:t>
            </a:r>
            <a:r xmlns:a="http://schemas.openxmlformats.org/drawingml/2006/main">
              <a:rPr altLang="ko-KR" lang="af" sz="4000">
                <a:solidFill>
                  <a:srgbClr val="ff0000"/>
                </a:solidFill>
              </a:rPr>
              <a:t>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Hoekom het mense Saggeus gehaat?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Omdat</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hy</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was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a</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hoof</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belasting</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versamelaar.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Omdat hy goed in Jesus geglo het.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Omdat hy baie gebid het.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Omdat hy mooi was.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① </a:t>
            </a:r>
            <a:r xmlns:a="http://schemas.openxmlformats.org/drawingml/2006/main">
              <a:rPr altLang="ko-KR" lang="af" sz="2800">
                <a:solidFill>
                  <a:srgbClr val="ff0000"/>
                </a:solidFill>
              </a:rPr>
              <a:t>Omdat hy 'n hoofbelastinggaarder was.</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af" sz="3600"/>
              <a:t>Want die Seun van die mens het gekom om te soek en te red wat verlore was.”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Lukas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19:</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af">
                <a:solidFill>
                  <a:schemeClr val="tx1">
                    <a:lumMod val="50000"/>
                    <a:lumOff val="50000"/>
                  </a:schemeClr>
                </a:solidFill>
              </a:rPr>
              <a:t>No. 78 Die Woord van God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af" sz="4400"/>
              <a:t>'n Huis gebou op die Rots</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af" sz="3600"/>
              <a:t>“Daarom, elkeen wat hierdie woorde van my hoor en dit uitvoer, is soos ’n wyse man wat sy huis op die rots gebou het.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7:</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Jesus het die verhaal vertel van twee mans wat besig was om 'n huis te bou.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Jesus het gesê: "God, jou pa wag altyd vir jou."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Een van hulle het besluit om sy huis op die sand te bou, 'n ander op die rots.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Die twee het hard gewerk om 'n huis te bou. Albei huise het aan die buitekant sterk gelyk sonder 'n groot verskil.</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die swaar reën 'n vloed veroorsaak, is die huis wat op die sand gebou is, weggespoel. Maar die huis wat op die rots gebou is, het stewig gestaan.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Jesus het gesê: “Elkeen wat my woorde hoor en dit uitvoer, is soos ’n wyse man wat sy huis op die rots gebou het.”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af" sz="3600">
                <a:solidFill>
                  <a:schemeClr val="tx1">
                    <a:lumMod val="65000"/>
                    <a:lumOff val="35000"/>
                  </a:schemeClr>
                </a:solidFill>
              </a:rPr>
              <a:t>Jesus het gesê: “Elkeen wat my woorde hoor en dit uitvoer, is soos ’n wyse man wat sy huis op die rots gebou het.”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Bring jy elke woord van God in die praktyk?</a:t>
            </a:r>
            <a:r xmlns:a="http://schemas.openxmlformats.org/drawingml/2006/main">
              <a:rPr altLang="en-US" lang="af" sz="3600">
                <a:solidFill>
                  <a:schemeClr val="tx1">
                    <a:lumMod val="65000"/>
                    <a:lumOff val="35000"/>
                  </a:schemeClr>
                </a:solidFill>
              </a:rPr>
              <a:t> </a:t>
            </a:r>
            <a:r xmlns:a="http://schemas.openxmlformats.org/drawingml/2006/main">
              <a:rPr altLang="ko-KR" lang="af" sz="3600">
                <a:solidFill>
                  <a:schemeClr val="tx1">
                    <a:lumMod val="65000"/>
                    <a:lumOff val="35000"/>
                  </a:schemeClr>
                </a:solidFill>
              </a:rPr>
              <a:t>Laat ons wyse manne wees wat die Woord van God gehoorsaam.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r xmlns:a="http://schemas.openxmlformats.org/drawingml/2006/main">
              <a:rPr altLang="en-US" lang="af" sz="3600">
                <a:solidFill>
                  <a:srgbClr val="0070c0"/>
                </a:solidFill>
              </a:rPr>
              <a:t> </a:t>
            </a:r>
            <a:r xmlns:a="http://schemas.openxmlformats.org/drawingml/2006/main">
              <a:rPr altLang="ko-KR" lang="af"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een wat behae het in diegene wat die Woord gehoorsaam.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Wanneer het die huis wat op die sand gebou is, ineengestort?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Sodra die huis gebou 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Toe die son skyn,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Toe baie mense in die huis gekom het,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Toe dit baie gereën en oorstroom het,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Toe dit baie gereën en oorstroom het,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af" sz="3600"/>
              <a:t>“Daarom, elkeen wat hierdie woorde van my hoor en dit uitvoer, is soos ’n wyse man wat sy huis op die rots gebou het.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7:</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79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Vyf Wyse Maagde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af" sz="3600"/>
              <a:t>“Wees daarom waak, want julle weet nie die dag en die uur nie.”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25:</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Ons sondig baie in ons lewens.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voel dus skuldig omdat ons teen God sondig.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Maar God het ons altyd vir ons sondes vergewe.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Want Jesus het al ons sondes oorgeneem.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Jy moet dit glo en met dankbaarheid en vreugde na God gaan.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Daar was tien maagde wat vir die bruilofsfees voorberei het. Die vyf wyse meisies het lampe met genoeg olie voorberei, maar die ander vyf het nie.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f" altLang="ko-KR" sz="3200">
                <a:solidFill>
                  <a:schemeClr val="tx1">
                    <a:lumMod val="65000"/>
                    <a:lumOff val="35000"/>
                  </a:schemeClr>
                </a:solidFill>
              </a:rPr>
              <a:t>In die nag, wanneer die bruidegom laat was, het die tien maagde aan die slaap geraak.</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"Die bruidegom is hier!" Die maagde het haastig opgestaan. En die ligte van die vyf maagde wat nie genoeg olie voorberei het nie, het uitgegaan.</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"Gee vir ons 'n bietjie olie." "As ons vir jou ons olie gee, sal ons dalk ook sonder olie raak. Gaan haal olie.”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Maar terwyl die vyf dwase meisies olie gaan koop het, het die deur na die fees gesluit. Uiteindelik is die vyf dwase meisies nie toegelaat om die partytjie by te woon nie.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af" sz="3600">
                <a:solidFill>
                  <a:schemeClr val="tx1">
                    <a:lumMod val="65000"/>
                    <a:lumOff val="35000"/>
                  </a:schemeClr>
                </a:solidFill>
              </a:rPr>
              <a:t>Dit is 'n storie wat Jesus vir ons vertel hoe om te wag vir die dag wanneer hy terugkom.</a:t>
            </a:r>
            <a:r xmlns:a="http://schemas.openxmlformats.org/drawingml/2006/main">
              <a:rPr altLang="en-US" lang="af" sz="3600">
                <a:solidFill>
                  <a:schemeClr val="tx1">
                    <a:lumMod val="65000"/>
                    <a:lumOff val="35000"/>
                  </a:schemeClr>
                </a:solidFill>
              </a:rPr>
              <a:t> </a:t>
            </a:r>
            <a:r xmlns:a="http://schemas.openxmlformats.org/drawingml/2006/main">
              <a:rPr altLang="ko-KR" lang="af" sz="3600">
                <a:solidFill>
                  <a:schemeClr val="tx1">
                    <a:lumMod val="65000"/>
                    <a:lumOff val="35000"/>
                  </a:schemeClr>
                </a:solidFill>
              </a:rPr>
              <a:t>Niemand weet nie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wanneer Jesus weer sal kom.</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f" sz="3600">
                <a:solidFill>
                  <a:schemeClr val="tx1">
                    <a:lumMod val="65000"/>
                    <a:lumOff val="35000"/>
                  </a:schemeClr>
                </a:solidFill>
              </a:rPr>
              <a:t>Maar soos die vyf wyse maagde, moet ons altyd wakker word en met 'n voorbereide hart vir Jesus wag.</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het belowe om weer na hierdie land terug te kom wanneer niemand weet nie.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Wat het die dwase vyf maagde nie voorberei nie?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olie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water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klere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geskenk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① </a:t>
            </a:r>
            <a:r xmlns:a="http://schemas.openxmlformats.org/drawingml/2006/main">
              <a:rPr altLang="ko-KR" lang="af" sz="2800">
                <a:solidFill>
                  <a:srgbClr val="ff0000"/>
                </a:solidFill>
              </a:rPr>
              <a:t>olie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af" sz="3600"/>
              <a:t>“Wees daarom waak, want julle weet nie die dag en die uur nie.”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25:</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f" altLang="ko-KR" b="1">
                <a:solidFill>
                  <a:schemeClr val="tx1">
                    <a:lumMod val="50000"/>
                    <a:lumOff val="50000"/>
                  </a:schemeClr>
                </a:solidFill>
              </a:rPr>
              <a:t>No. 80 Die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f" altLang="ko-KR" sz="4400"/>
              <a:t>Die gelykenis van die talente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a:t>
            </a:r>
            <a:r xmlns:a="http://schemas.openxmlformats.org/drawingml/2006/main">
              <a:rPr altLang="en-US" lang="af" sz="3600">
                <a:solidFill>
                  <a:srgbClr val="0070c0"/>
                </a:solidFill>
              </a:rPr>
              <a:t> </a:t>
            </a:r>
            <a:r xmlns:a="http://schemas.openxmlformats.org/drawingml/2006/main">
              <a:rPr altLang="ko-KR" lang="af"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die een wat altyd vir ons liefhet en wag.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af" sz="3600"/>
              <a:t>"Sy heer het geantwoord: 'Mooi so, goeie en getroue dienskneg! Jy was getrou met 'n paar dinge; Ek sal jou in beheer van baie dinge stel. Kom deel jou heer se geluk!'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'n Persoon het geld aan sy dienaars toevertrou op pad na die buiteland. Hy het vyf talente aan die eerste dienskneg gegee, twee aan die tweede een en een aan die derde een.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af" sz="2800">
                <a:solidFill>
                  <a:schemeClr val="tx1">
                    <a:lumMod val="65000"/>
                    <a:lumOff val="35000"/>
                  </a:schemeClr>
                </a:solidFill>
              </a:rPr>
              <a:t>Die dienaar wat 5 talente en twee talente ontvang het, het gelyk gegaan en hulle geld aan die werk gesit en dubbeld verdien. 'n Man wat 1 talent ontvang het, het egter uitgegaan en 'n gat in die grond gegrawe en sy meester se geld weggesteek.</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Toe die eienaar terugkom en met hulle afreken, het die eerste dienskneg nog vyf talente bygekry en die tweede een nog twee.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Maar die dienskneg wat een talent ontvang het, het niks gekry nie. “Meester, jy het my net een talent gegee. Hoe kan ek dan meer geld maak?”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af" altLang="ko-KR" sz="2800">
                <a:solidFill>
                  <a:schemeClr val="tx1">
                    <a:lumMod val="65000"/>
                    <a:lumOff val="35000"/>
                  </a:schemeClr>
                </a:solidFill>
              </a:rPr>
              <a:t>Sy baas was kwaad. “Jy moes my geld by die bankiers gedeponeer het, ek sou dit met rente terug ontvang het. Jou waardelose dienaar, gaan uit my huis!"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solidFill>
                  <a:schemeClr val="tx1">
                    <a:lumMod val="65000"/>
                    <a:lumOff val="35000"/>
                  </a:schemeClr>
                </a:solidFill>
              </a:rPr>
              <a:t>Jesus waarsku ons om nie lui te wees deur die gelykenis van talente nie.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Daar is iets belangriker as hoeveel ons ontvang het.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Die belangriker ding is om 'n lewe te lei tot eer van God deur getrou te gebruik wat jy het.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Ons behoort almal daardie soort lewe te leef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f" sz="3200">
                <a:solidFill>
                  <a:schemeClr val="tx1">
                    <a:lumMod val="65000"/>
                    <a:lumOff val="35000"/>
                  </a:schemeClr>
                </a:solidFill>
              </a:rPr>
              <a:t>deur Jesus geprys te word.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f" sz="3200"/>
              <a:t>Wie is Jesus?</a:t>
            </a:r>
            <a:r xmlns:a="http://schemas.openxmlformats.org/drawingml/2006/main">
              <a:rPr altLang="en-US" lang="af"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rgbClr val="0070c0"/>
                </a:solidFill>
              </a:rPr>
              <a:t>Jesus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f" sz="3600">
                <a:solidFill>
                  <a:schemeClr val="tx1">
                    <a:lumMod val="65000"/>
                    <a:lumOff val="35000"/>
                  </a:schemeClr>
                </a:solidFill>
              </a:rPr>
              <a:t>Jesus is ons meester, wat ons lewens evalueer en ons dienooreenkomstig beloon.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solidFill>
                  <a:srgbClr val="ff0000"/>
                </a:solidFill>
              </a:rPr>
              <a:t>Vandag se vasvra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f" sz="3200">
                <a:solidFill>
                  <a:schemeClr val="tx1">
                    <a:lumMod val="65000"/>
                    <a:lumOff val="35000"/>
                  </a:schemeClr>
                </a:solidFill>
              </a:rPr>
              <a:t>Wat het die meester aan die bediendes toevertrou terwyl hy ver gereis het?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① </a:t>
            </a:r>
            <a:r xmlns:a="http://schemas.openxmlformats.org/drawingml/2006/main">
              <a:rPr altLang="ko-KR" lang="af" sz="2800">
                <a:solidFill>
                  <a:schemeClr val="tx1">
                    <a:lumMod val="65000"/>
                    <a:lumOff val="35000"/>
                  </a:schemeClr>
                </a:solidFill>
              </a:rPr>
              <a:t>huis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② </a:t>
            </a:r>
            <a:r xmlns:a="http://schemas.openxmlformats.org/drawingml/2006/main">
              <a:rPr altLang="ko-KR" lang="af" sz="2800">
                <a:solidFill>
                  <a:schemeClr val="tx1">
                    <a:lumMod val="65000"/>
                    <a:lumOff val="35000"/>
                  </a:schemeClr>
                </a:solidFill>
              </a:rPr>
              <a:t>veld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③ </a:t>
            </a:r>
            <a:r xmlns:a="http://schemas.openxmlformats.org/drawingml/2006/main">
              <a:rPr altLang="ko-KR" lang="af" sz="2800">
                <a:solidFill>
                  <a:schemeClr val="tx1">
                    <a:lumMod val="65000"/>
                    <a:lumOff val="35000"/>
                  </a:schemeClr>
                </a:solidFill>
              </a:rPr>
              <a:t>winkel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chemeClr val="tx1">
                    <a:lumMod val="65000"/>
                    <a:lumOff val="35000"/>
                  </a:schemeClr>
                </a:solidFill>
              </a:rPr>
              <a:t>④ </a:t>
            </a:r>
            <a:r xmlns:a="http://schemas.openxmlformats.org/drawingml/2006/main">
              <a:rPr altLang="ko-KR" lang="af"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f" sz="2800">
                <a:solidFill>
                  <a:srgbClr val="ff0000"/>
                </a:solidFill>
              </a:rPr>
              <a:t>④ </a:t>
            </a:r>
            <a:r xmlns:a="http://schemas.openxmlformats.org/drawingml/2006/main">
              <a:rPr altLang="ko-KR" lang="af"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f" sz="4000"/>
              <a:t>Vandag se 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af" sz="3600"/>
              <a:t>"Sy heer het geantwoord: 'Mooi so, goeie en getroue dienskneg! Jy was getrou met 'n paar dinge; Ek sal jou in beheer van baie dinge stel. Kom deel jou heer se geluk!'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f" sz="2800">
                <a:solidFill>
                  <a:schemeClr val="tx1">
                    <a:lumMod val="65000"/>
                    <a:lumOff val="35000"/>
                  </a:schemeClr>
                </a:solidFill>
              </a:rPr>
              <a:t>Matteus</a:t>
            </a:r>
            <a:r xmlns:a="http://schemas.openxmlformats.org/drawingml/2006/main">
              <a:rPr altLang="en-US" lang="af" sz="2800">
                <a:solidFill>
                  <a:schemeClr val="tx1">
                    <a:lumMod val="65000"/>
                    <a:lumOff val="35000"/>
                  </a:schemeClr>
                </a:solidFill>
              </a:rPr>
              <a:t> </a:t>
            </a:r>
            <a:r xmlns:a="http://schemas.openxmlformats.org/drawingml/2006/main">
              <a:rPr altLang="ko-KR" lang="af"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